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1" r:id="rId4"/>
    <p:sldId id="272" r:id="rId5"/>
    <p:sldId id="273" r:id="rId6"/>
    <p:sldId id="275" r:id="rId7"/>
    <p:sldId id="27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3CBC8-C691-4834-83D0-2F7BD7D1FDBD}" v="1" dt="2023-08-25T12:06:36.717"/>
    <p1510:client id="{DB5C25F4-BC1C-43A6-A9F3-0CECDBA12FF5}" v="35" dt="2023-08-25T11:52:29.981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155" autoAdjust="0"/>
  </p:normalViewPr>
  <p:slideViewPr>
    <p:cSldViewPr>
      <p:cViewPr varScale="1">
        <p:scale>
          <a:sx n="113" d="100"/>
          <a:sy n="113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Bodi" userId="0134a614f28a50bd" providerId="LiveId" clId="{6AC3CBC8-C691-4834-83D0-2F7BD7D1FDBD}"/>
    <pc:docChg chg="custSel addSld modSld">
      <pc:chgData name="Dave Bodi" userId="0134a614f28a50bd" providerId="LiveId" clId="{6AC3CBC8-C691-4834-83D0-2F7BD7D1FDBD}" dt="2023-08-25T12:08:40.034" v="35" actId="20577"/>
      <pc:docMkLst>
        <pc:docMk/>
      </pc:docMkLst>
      <pc:sldChg chg="modSp add mod">
        <pc:chgData name="Dave Bodi" userId="0134a614f28a50bd" providerId="LiveId" clId="{6AC3CBC8-C691-4834-83D0-2F7BD7D1FDBD}" dt="2023-08-25T12:08:40.034" v="35" actId="20577"/>
        <pc:sldMkLst>
          <pc:docMk/>
          <pc:sldMk cId="2852044799" sldId="275"/>
        </pc:sldMkLst>
        <pc:spChg chg="mod">
          <ac:chgData name="Dave Bodi" userId="0134a614f28a50bd" providerId="LiveId" clId="{6AC3CBC8-C691-4834-83D0-2F7BD7D1FDBD}" dt="2023-08-25T12:04:33.563" v="17" actId="20577"/>
          <ac:spMkLst>
            <pc:docMk/>
            <pc:sldMk cId="2852044799" sldId="275"/>
            <ac:spMk id="6" creationId="{C2019E08-0126-42F2-DC57-D5E6C58C65DA}"/>
          </ac:spMkLst>
        </pc:spChg>
        <pc:spChg chg="mod">
          <ac:chgData name="Dave Bodi" userId="0134a614f28a50bd" providerId="LiveId" clId="{6AC3CBC8-C691-4834-83D0-2F7BD7D1FDBD}" dt="2023-08-25T12:08:40.034" v="35" actId="20577"/>
          <ac:spMkLst>
            <pc:docMk/>
            <pc:sldMk cId="2852044799" sldId="275"/>
            <ac:spMk id="8" creationId="{975D72ED-D229-C3D7-AEE8-73522A2B1482}"/>
          </ac:spMkLst>
        </pc:spChg>
      </pc:sldChg>
    </pc:docChg>
  </pc:docChgLst>
  <pc:docChgLst>
    <pc:chgData name="Dave Bodi" userId="0134a614f28a50bd" providerId="LiveId" clId="{DB5C25F4-BC1C-43A6-A9F3-0CECDBA12FF5}"/>
    <pc:docChg chg="undo custSel addSld delSld modSld">
      <pc:chgData name="Dave Bodi" userId="0134a614f28a50bd" providerId="LiveId" clId="{DB5C25F4-BC1C-43A6-A9F3-0CECDBA12FF5}" dt="2023-08-25T11:52:29.981" v="1580" actId="14100"/>
      <pc:docMkLst>
        <pc:docMk/>
      </pc:docMkLst>
      <pc:sldChg chg="addSp delSp modSp mod">
        <pc:chgData name="Dave Bodi" userId="0134a614f28a50bd" providerId="LiveId" clId="{DB5C25F4-BC1C-43A6-A9F3-0CECDBA12FF5}" dt="2023-08-25T11:07:25.139" v="43" actId="20577"/>
        <pc:sldMkLst>
          <pc:docMk/>
          <pc:sldMk cId="3190566040" sldId="270"/>
        </pc:sldMkLst>
        <pc:spChg chg="del mod">
          <ac:chgData name="Dave Bodi" userId="0134a614f28a50bd" providerId="LiveId" clId="{DB5C25F4-BC1C-43A6-A9F3-0CECDBA12FF5}" dt="2023-08-25T11:07:01.185" v="18" actId="26606"/>
          <ac:spMkLst>
            <pc:docMk/>
            <pc:sldMk cId="3190566040" sldId="270"/>
            <ac:spMk id="2" creationId="{1EE2B656-4656-4646-A221-7C30814F2E69}"/>
          </ac:spMkLst>
        </pc:spChg>
        <pc:spChg chg="del mod">
          <ac:chgData name="Dave Bodi" userId="0134a614f28a50bd" providerId="LiveId" clId="{DB5C25F4-BC1C-43A6-A9F3-0CECDBA12FF5}" dt="2023-08-25T11:06:52.319" v="17"/>
          <ac:spMkLst>
            <pc:docMk/>
            <pc:sldMk cId="3190566040" sldId="270"/>
            <ac:spMk id="3" creationId="{F6DABF9E-9B82-4C13-8452-952BD74F6DC7}"/>
          </ac:spMkLst>
        </pc:spChg>
        <pc:spChg chg="add mod">
          <ac:chgData name="Dave Bodi" userId="0134a614f28a50bd" providerId="LiveId" clId="{DB5C25F4-BC1C-43A6-A9F3-0CECDBA12FF5}" dt="2023-08-25T11:07:25.139" v="43" actId="20577"/>
          <ac:spMkLst>
            <pc:docMk/>
            <pc:sldMk cId="3190566040" sldId="270"/>
            <ac:spMk id="9" creationId="{6E0CE3AA-985D-AB01-208D-6C66444AC10C}"/>
          </ac:spMkLst>
        </pc:spChg>
        <pc:picChg chg="add mod">
          <ac:chgData name="Dave Bodi" userId="0134a614f28a50bd" providerId="LiveId" clId="{DB5C25F4-BC1C-43A6-A9F3-0CECDBA12FF5}" dt="2023-08-25T11:07:06.642" v="19" actId="14100"/>
          <ac:picMkLst>
            <pc:docMk/>
            <pc:sldMk cId="3190566040" sldId="270"/>
            <ac:picMk id="4" creationId="{35252B67-A4BF-CB5D-DC90-42D2BD789F7C}"/>
          </ac:picMkLst>
        </pc:picChg>
      </pc:sldChg>
      <pc:sldChg chg="addSp delSp modSp add mod modClrScheme chgLayout">
        <pc:chgData name="Dave Bodi" userId="0134a614f28a50bd" providerId="LiveId" clId="{DB5C25F4-BC1C-43A6-A9F3-0CECDBA12FF5}" dt="2023-08-25T11:36:30.500" v="1428" actId="20577"/>
        <pc:sldMkLst>
          <pc:docMk/>
          <pc:sldMk cId="1398058343" sldId="271"/>
        </pc:sldMkLst>
        <pc:spChg chg="add del mod">
          <ac:chgData name="Dave Bodi" userId="0134a614f28a50bd" providerId="LiveId" clId="{DB5C25F4-BC1C-43A6-A9F3-0CECDBA12FF5}" dt="2023-08-25T11:08:31.563" v="47" actId="3680"/>
          <ac:spMkLst>
            <pc:docMk/>
            <pc:sldMk cId="1398058343" sldId="271"/>
            <ac:spMk id="2" creationId="{095874D4-0772-0A8E-E48C-BB707C2DD673}"/>
          </ac:spMkLst>
        </pc:spChg>
        <pc:spChg chg="add del mod">
          <ac:chgData name="Dave Bodi" userId="0134a614f28a50bd" providerId="LiveId" clId="{DB5C25F4-BC1C-43A6-A9F3-0CECDBA12FF5}" dt="2023-08-25T11:15:04.183" v="129" actId="21"/>
          <ac:spMkLst>
            <pc:docMk/>
            <pc:sldMk cId="1398058343" sldId="271"/>
            <ac:spMk id="6" creationId="{44261CB1-473D-57F3-9043-53AB03FF36ED}"/>
          </ac:spMkLst>
        </pc:spChg>
        <pc:spChg chg="add del mod">
          <ac:chgData name="Dave Bodi" userId="0134a614f28a50bd" providerId="LiveId" clId="{DB5C25F4-BC1C-43A6-A9F3-0CECDBA12FF5}" dt="2023-08-25T11:15:31.649" v="136"/>
          <ac:spMkLst>
            <pc:docMk/>
            <pc:sldMk cId="1398058343" sldId="271"/>
            <ac:spMk id="7" creationId="{6C387964-8E0C-AD25-79A7-21F64A1D8B28}"/>
          </ac:spMkLst>
        </pc:spChg>
        <pc:spChg chg="add del mod">
          <ac:chgData name="Dave Bodi" userId="0134a614f28a50bd" providerId="LiveId" clId="{DB5C25F4-BC1C-43A6-A9F3-0CECDBA12FF5}" dt="2023-08-25T11:15:31.664" v="138"/>
          <ac:spMkLst>
            <pc:docMk/>
            <pc:sldMk cId="1398058343" sldId="271"/>
            <ac:spMk id="8" creationId="{BB95277A-B227-AAA4-015A-D8F195DDFD88}"/>
          </ac:spMkLst>
        </pc:spChg>
        <pc:spChg chg="mod">
          <ac:chgData name="Dave Bodi" userId="0134a614f28a50bd" providerId="LiveId" clId="{DB5C25F4-BC1C-43A6-A9F3-0CECDBA12FF5}" dt="2023-08-25T11:20:59.742" v="456" actId="14100"/>
          <ac:spMkLst>
            <pc:docMk/>
            <pc:sldMk cId="1398058343" sldId="271"/>
            <ac:spMk id="9" creationId="{6E0CE3AA-985D-AB01-208D-6C66444AC10C}"/>
          </ac:spMkLst>
        </pc:spChg>
        <pc:spChg chg="add mod">
          <ac:chgData name="Dave Bodi" userId="0134a614f28a50bd" providerId="LiveId" clId="{DB5C25F4-BC1C-43A6-A9F3-0CECDBA12FF5}" dt="2023-08-25T11:36:30.500" v="1428" actId="20577"/>
          <ac:spMkLst>
            <pc:docMk/>
            <pc:sldMk cId="1398058343" sldId="271"/>
            <ac:spMk id="11" creationId="{50AF4B46-26A5-D564-5CDE-4397EF47890F}"/>
          </ac:spMkLst>
        </pc:spChg>
        <pc:spChg chg="add del mod">
          <ac:chgData name="Dave Bodi" userId="0134a614f28a50bd" providerId="LiveId" clId="{DB5C25F4-BC1C-43A6-A9F3-0CECDBA12FF5}" dt="2023-08-25T11:13:43.671" v="102" actId="21"/>
          <ac:spMkLst>
            <pc:docMk/>
            <pc:sldMk cId="1398058343" sldId="271"/>
            <ac:spMk id="14" creationId="{ADDF2918-8282-920A-00F3-DDBE7554C03B}"/>
          </ac:spMkLst>
        </pc:spChg>
        <pc:spChg chg="add del mod">
          <ac:chgData name="Dave Bodi" userId="0134a614f28a50bd" providerId="LiveId" clId="{DB5C25F4-BC1C-43A6-A9F3-0CECDBA12FF5}" dt="2023-08-25T11:18:30.767" v="279" actId="21"/>
          <ac:spMkLst>
            <pc:docMk/>
            <pc:sldMk cId="1398058343" sldId="271"/>
            <ac:spMk id="15" creationId="{1902EAF3-92E5-6F04-1BDB-036CFAEBA9DA}"/>
          </ac:spMkLst>
        </pc:spChg>
        <pc:graphicFrameChg chg="add del mod ord modGraphic">
          <ac:chgData name="Dave Bodi" userId="0134a614f28a50bd" providerId="LiveId" clId="{DB5C25F4-BC1C-43A6-A9F3-0CECDBA12FF5}" dt="2023-08-25T11:14:58.274" v="128" actId="21"/>
          <ac:graphicFrameMkLst>
            <pc:docMk/>
            <pc:sldMk cId="1398058343" sldId="271"/>
            <ac:graphicFrameMk id="3" creationId="{0F5B9BD5-635D-552A-A17B-E2BADBE8A37E}"/>
          </ac:graphicFrameMkLst>
        </pc:graphicFrameChg>
        <pc:picChg chg="del mod">
          <ac:chgData name="Dave Bodi" userId="0134a614f28a50bd" providerId="LiveId" clId="{DB5C25F4-BC1C-43A6-A9F3-0CECDBA12FF5}" dt="2023-08-25T11:08:16.463" v="46" actId="21"/>
          <ac:picMkLst>
            <pc:docMk/>
            <pc:sldMk cId="1398058343" sldId="271"/>
            <ac:picMk id="4" creationId="{35252B67-A4BF-CB5D-DC90-42D2BD789F7C}"/>
          </ac:picMkLst>
        </pc:picChg>
        <pc:picChg chg="add del mod">
          <ac:chgData name="Dave Bodi" userId="0134a614f28a50bd" providerId="LiveId" clId="{DB5C25F4-BC1C-43A6-A9F3-0CECDBA12FF5}" dt="2023-08-25T11:16:00.082" v="141" actId="21"/>
          <ac:picMkLst>
            <pc:docMk/>
            <pc:sldMk cId="1398058343" sldId="271"/>
            <ac:picMk id="10" creationId="{BAE17D2A-03ED-4F36-5F50-199C3B65419C}"/>
          </ac:picMkLst>
        </pc:picChg>
      </pc:sldChg>
      <pc:sldChg chg="del">
        <pc:chgData name="Dave Bodi" userId="0134a614f28a50bd" providerId="LiveId" clId="{DB5C25F4-BC1C-43A6-A9F3-0CECDBA12FF5}" dt="2023-08-25T10:56:30.553" v="0" actId="2696"/>
        <pc:sldMkLst>
          <pc:docMk/>
          <pc:sldMk cId="3733441278" sldId="271"/>
        </pc:sldMkLst>
      </pc:sldChg>
      <pc:sldChg chg="del">
        <pc:chgData name="Dave Bodi" userId="0134a614f28a50bd" providerId="LiveId" clId="{DB5C25F4-BC1C-43A6-A9F3-0CECDBA12FF5}" dt="2023-08-25T11:04:57.999" v="1" actId="2696"/>
        <pc:sldMkLst>
          <pc:docMk/>
          <pc:sldMk cId="3392015064" sldId="272"/>
        </pc:sldMkLst>
      </pc:sldChg>
      <pc:sldChg chg="addSp delSp modSp new mod modClrScheme chgLayout">
        <pc:chgData name="Dave Bodi" userId="0134a614f28a50bd" providerId="LiveId" clId="{DB5C25F4-BC1C-43A6-A9F3-0CECDBA12FF5}" dt="2023-08-25T11:43:37.471" v="1481" actId="947"/>
        <pc:sldMkLst>
          <pc:docMk/>
          <pc:sldMk cId="3404798191" sldId="272"/>
        </pc:sldMkLst>
        <pc:spChg chg="del">
          <ac:chgData name="Dave Bodi" userId="0134a614f28a50bd" providerId="LiveId" clId="{DB5C25F4-BC1C-43A6-A9F3-0CECDBA12FF5}" dt="2023-08-25T11:37:09.365" v="1430" actId="700"/>
          <ac:spMkLst>
            <pc:docMk/>
            <pc:sldMk cId="3404798191" sldId="272"/>
            <ac:spMk id="2" creationId="{4CD78A45-3A4A-43F0-E785-78E6C05E8698}"/>
          </ac:spMkLst>
        </pc:spChg>
        <pc:spChg chg="del">
          <ac:chgData name="Dave Bodi" userId="0134a614f28a50bd" providerId="LiveId" clId="{DB5C25F4-BC1C-43A6-A9F3-0CECDBA12FF5}" dt="2023-08-25T11:37:09.365" v="1430" actId="700"/>
          <ac:spMkLst>
            <pc:docMk/>
            <pc:sldMk cId="3404798191" sldId="272"/>
            <ac:spMk id="3" creationId="{C1A1471C-FF0E-4E0C-7E4F-4E3D8E35440F}"/>
          </ac:spMkLst>
        </pc:spChg>
        <pc:spChg chg="del">
          <ac:chgData name="Dave Bodi" userId="0134a614f28a50bd" providerId="LiveId" clId="{DB5C25F4-BC1C-43A6-A9F3-0CECDBA12FF5}" dt="2023-08-25T11:37:09.365" v="1430" actId="700"/>
          <ac:spMkLst>
            <pc:docMk/>
            <pc:sldMk cId="3404798191" sldId="272"/>
            <ac:spMk id="4" creationId="{087ABC56-7971-7E31-9C95-FDE9AC50A277}"/>
          </ac:spMkLst>
        </pc:spChg>
        <pc:spChg chg="add mod">
          <ac:chgData name="Dave Bodi" userId="0134a614f28a50bd" providerId="LiveId" clId="{DB5C25F4-BC1C-43A6-A9F3-0CECDBA12FF5}" dt="2023-08-25T11:40:22.789" v="1449" actId="14100"/>
          <ac:spMkLst>
            <pc:docMk/>
            <pc:sldMk cId="3404798191" sldId="272"/>
            <ac:spMk id="6" creationId="{C2019E08-0126-42F2-DC57-D5E6C58C65DA}"/>
          </ac:spMkLst>
        </pc:spChg>
        <pc:spChg chg="add mod">
          <ac:chgData name="Dave Bodi" userId="0134a614f28a50bd" providerId="LiveId" clId="{DB5C25F4-BC1C-43A6-A9F3-0CECDBA12FF5}" dt="2023-08-25T11:43:37.471" v="1481" actId="947"/>
          <ac:spMkLst>
            <pc:docMk/>
            <pc:sldMk cId="3404798191" sldId="272"/>
            <ac:spMk id="8" creationId="{975D72ED-D229-C3D7-AEE8-73522A2B1482}"/>
          </ac:spMkLst>
        </pc:spChg>
      </pc:sldChg>
      <pc:sldChg chg="del">
        <pc:chgData name="Dave Bodi" userId="0134a614f28a50bd" providerId="LiveId" clId="{DB5C25F4-BC1C-43A6-A9F3-0CECDBA12FF5}" dt="2023-08-25T11:05:06.169" v="2" actId="2696"/>
        <pc:sldMkLst>
          <pc:docMk/>
          <pc:sldMk cId="1283074937" sldId="273"/>
        </pc:sldMkLst>
      </pc:sldChg>
      <pc:sldChg chg="modSp add mod">
        <pc:chgData name="Dave Bodi" userId="0134a614f28a50bd" providerId="LiveId" clId="{DB5C25F4-BC1C-43A6-A9F3-0CECDBA12FF5}" dt="2023-08-25T11:51:34.097" v="1524" actId="207"/>
        <pc:sldMkLst>
          <pc:docMk/>
          <pc:sldMk cId="3702986057" sldId="273"/>
        </pc:sldMkLst>
        <pc:spChg chg="mod">
          <ac:chgData name="Dave Bodi" userId="0134a614f28a50bd" providerId="LiveId" clId="{DB5C25F4-BC1C-43A6-A9F3-0CECDBA12FF5}" dt="2023-08-25T11:46:27.788" v="1488" actId="20577"/>
          <ac:spMkLst>
            <pc:docMk/>
            <pc:sldMk cId="3702986057" sldId="273"/>
            <ac:spMk id="6" creationId="{C2019E08-0126-42F2-DC57-D5E6C58C65DA}"/>
          </ac:spMkLst>
        </pc:spChg>
        <pc:spChg chg="mod">
          <ac:chgData name="Dave Bodi" userId="0134a614f28a50bd" providerId="LiveId" clId="{DB5C25F4-BC1C-43A6-A9F3-0CECDBA12FF5}" dt="2023-08-25T11:51:34.097" v="1524" actId="207"/>
          <ac:spMkLst>
            <pc:docMk/>
            <pc:sldMk cId="3702986057" sldId="273"/>
            <ac:spMk id="8" creationId="{975D72ED-D229-C3D7-AEE8-73522A2B1482}"/>
          </ac:spMkLst>
        </pc:spChg>
      </pc:sldChg>
      <pc:sldChg chg="delSp modSp new mod">
        <pc:chgData name="Dave Bodi" userId="0134a614f28a50bd" providerId="LiveId" clId="{DB5C25F4-BC1C-43A6-A9F3-0CECDBA12FF5}" dt="2023-08-25T11:52:29.981" v="1580" actId="14100"/>
        <pc:sldMkLst>
          <pc:docMk/>
          <pc:sldMk cId="1149141258" sldId="274"/>
        </pc:sldMkLst>
        <pc:spChg chg="mod">
          <ac:chgData name="Dave Bodi" userId="0134a614f28a50bd" providerId="LiveId" clId="{DB5C25F4-BC1C-43A6-A9F3-0CECDBA12FF5}" dt="2023-08-25T11:52:29.981" v="1580" actId="14100"/>
          <ac:spMkLst>
            <pc:docMk/>
            <pc:sldMk cId="1149141258" sldId="274"/>
            <ac:spMk id="2" creationId="{2D310F67-1C5E-129E-19D5-2FF0E97016CA}"/>
          </ac:spMkLst>
        </pc:spChg>
        <pc:spChg chg="del">
          <ac:chgData name="Dave Bodi" userId="0134a614f28a50bd" providerId="LiveId" clId="{DB5C25F4-BC1C-43A6-A9F3-0CECDBA12FF5}" dt="2023-08-25T11:52:15.167" v="1578" actId="21"/>
          <ac:spMkLst>
            <pc:docMk/>
            <pc:sldMk cId="1149141258" sldId="274"/>
            <ac:spMk id="3" creationId="{85A366B6-0C98-6560-9B46-A9F5B8BFAF0E}"/>
          </ac:spMkLst>
        </pc:spChg>
      </pc:sldChg>
      <pc:sldChg chg="del">
        <pc:chgData name="Dave Bodi" userId="0134a614f28a50bd" providerId="LiveId" clId="{DB5C25F4-BC1C-43A6-A9F3-0CECDBA12FF5}" dt="2023-08-25T11:06:02.514" v="14" actId="2696"/>
        <pc:sldMkLst>
          <pc:docMk/>
          <pc:sldMk cId="1532761859" sldId="274"/>
        </pc:sldMkLst>
      </pc:sldChg>
      <pc:sldChg chg="del">
        <pc:chgData name="Dave Bodi" userId="0134a614f28a50bd" providerId="LiveId" clId="{DB5C25F4-BC1C-43A6-A9F3-0CECDBA12FF5}" dt="2023-08-25T11:05:28.316" v="6" actId="2696"/>
        <pc:sldMkLst>
          <pc:docMk/>
          <pc:sldMk cId="1287812310" sldId="275"/>
        </pc:sldMkLst>
      </pc:sldChg>
      <pc:sldChg chg="del">
        <pc:chgData name="Dave Bodi" userId="0134a614f28a50bd" providerId="LiveId" clId="{DB5C25F4-BC1C-43A6-A9F3-0CECDBA12FF5}" dt="2023-08-25T11:05:31.916" v="7" actId="2696"/>
        <pc:sldMkLst>
          <pc:docMk/>
          <pc:sldMk cId="2120834514" sldId="276"/>
        </pc:sldMkLst>
      </pc:sldChg>
      <pc:sldChg chg="del">
        <pc:chgData name="Dave Bodi" userId="0134a614f28a50bd" providerId="LiveId" clId="{DB5C25F4-BC1C-43A6-A9F3-0CECDBA12FF5}" dt="2023-08-25T11:05:36.387" v="8" actId="2696"/>
        <pc:sldMkLst>
          <pc:docMk/>
          <pc:sldMk cId="2525023481" sldId="277"/>
        </pc:sldMkLst>
      </pc:sldChg>
      <pc:sldChg chg="del">
        <pc:chgData name="Dave Bodi" userId="0134a614f28a50bd" providerId="LiveId" clId="{DB5C25F4-BC1C-43A6-A9F3-0CECDBA12FF5}" dt="2023-08-25T11:05:40.732" v="9" actId="2696"/>
        <pc:sldMkLst>
          <pc:docMk/>
          <pc:sldMk cId="2321117250" sldId="278"/>
        </pc:sldMkLst>
      </pc:sldChg>
      <pc:sldChg chg="del">
        <pc:chgData name="Dave Bodi" userId="0134a614f28a50bd" providerId="LiveId" clId="{DB5C25F4-BC1C-43A6-A9F3-0CECDBA12FF5}" dt="2023-08-25T11:05:46.170" v="10" actId="2696"/>
        <pc:sldMkLst>
          <pc:docMk/>
          <pc:sldMk cId="2544949774" sldId="279"/>
        </pc:sldMkLst>
      </pc:sldChg>
      <pc:sldChg chg="del">
        <pc:chgData name="Dave Bodi" userId="0134a614f28a50bd" providerId="LiveId" clId="{DB5C25F4-BC1C-43A6-A9F3-0CECDBA12FF5}" dt="2023-08-25T11:05:50.808" v="11" actId="2696"/>
        <pc:sldMkLst>
          <pc:docMk/>
          <pc:sldMk cId="1163146290" sldId="280"/>
        </pc:sldMkLst>
      </pc:sldChg>
      <pc:sldChg chg="del">
        <pc:chgData name="Dave Bodi" userId="0134a614f28a50bd" providerId="LiveId" clId="{DB5C25F4-BC1C-43A6-A9F3-0CECDBA12FF5}" dt="2023-08-25T11:05:55.538" v="12" actId="2696"/>
        <pc:sldMkLst>
          <pc:docMk/>
          <pc:sldMk cId="857171973" sldId="281"/>
        </pc:sldMkLst>
      </pc:sldChg>
      <pc:sldChg chg="add del">
        <pc:chgData name="Dave Bodi" userId="0134a614f28a50bd" providerId="LiveId" clId="{DB5C25F4-BC1C-43A6-A9F3-0CECDBA12FF5}" dt="2023-08-25T11:05:59.534" v="13" actId="2696"/>
        <pc:sldMkLst>
          <pc:docMk/>
          <pc:sldMk cId="1670535613" sldId="282"/>
        </pc:sldMkLst>
      </pc:sldChg>
      <pc:sldChg chg="add del">
        <pc:chgData name="Dave Bodi" userId="0134a614f28a50bd" providerId="LiveId" clId="{DB5C25F4-BC1C-43A6-A9F3-0CECDBA12FF5}" dt="2023-08-25T11:05:20.861" v="5" actId="2696"/>
        <pc:sldMkLst>
          <pc:docMk/>
          <pc:sldMk cId="3245446956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F0B6EC5B-DE15-4B62-9DC0-DE1BD893DD1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23FACB9-4E35-4CB3-835A-2EBF55FAED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7107" name="Title Placeholder 1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8" name="Text Placeholder 2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Tx/>
              <a:buNone/>
              <a:defRPr sz="29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  <p:sp>
        <p:nvSpPr>
          <p:cNvPr id="47109" name="Date Placeholder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259C393-9A2B-45A2-8E4E-FAFA5413C1FC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47110" name="Footer Placeholder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7111" name="Slide Number Placeholder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45280F-DE53-48B1-9FB9-96A3991664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67B00-BE02-4BB9-B9A5-D51D0D1A821E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90EB-6CA4-453F-8712-C339590DE03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31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2D16B-FB7D-484B-A659-F70C0EEA95A8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251BA-4196-46F7-BF5E-DE37F6712A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1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58947-7A00-4A76-84B1-1B2119E03B78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6F290-D301-4864-9490-340EF11588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1BFB3-8F1B-477F-B96F-8BA65B2D4AD3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08CE1-DD55-4A43-A479-EF83A2DC39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1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 marL="4572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 marL="4572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3DC1E-4DED-43A8-89C3-4163E3A75CBB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AF89-6755-46F5-BBCF-E571D7F311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" indent="0"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" indent="0"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6BA95-CF00-41A1-A420-966FC66619DA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BE3C0-1208-4260-82C3-0EB0400271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D8A93-8C14-4267-B95F-FE4BE0AB69DE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02DF6-5EF1-449D-8E8F-F40E7D2FCB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73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5897D-7D60-41CE-AECE-5AF4DAA0D447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60AA-1533-4548-8781-A6D0EAE276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10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" indent="0">
              <a:buFontTx/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919950-C514-47F9-AEFE-38055CCEE8E4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86842-FEC9-453F-B6F7-7C945F3A2D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09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D2572-3AEE-4103-AD61-E3B66B0BAB81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A581-ADE3-4A40-91CB-711A776CAC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5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608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608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608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375B0982-7648-47FF-97D6-16483483F3D5}" type="datetime1">
              <a:rPr lang="en-US" altLang="en-US" smtClean="0"/>
              <a:pPr/>
              <a:t>8/25/2023</a:t>
            </a:fld>
            <a:endParaRPr lang="en-US" altLang="en-US" dirty="0"/>
          </a:p>
        </p:txBody>
      </p:sp>
      <p:sp>
        <p:nvSpPr>
          <p:cNvPr id="4608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608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D7E5119E-5338-4B55-81DC-57EAC9440F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" indent="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20000"/>
        <a:buFontTx/>
        <a:buNone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>
            <a:lumMod val="75000"/>
          </a:schemeClr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75000"/>
          </a:schemeClr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20240" indent="-315913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4028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51760" indent="-31591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0896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ehub.com/greek/krinete_2919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486D98-0B9B-4C4E-A25F-64BA4C5DB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Dissecting the Scripture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55BBED-E65C-4B70-99E3-9318D4F24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Word-By-Word</a:t>
            </a:r>
          </a:p>
        </p:txBody>
      </p:sp>
    </p:spTree>
    <p:extLst>
      <p:ext uri="{BB962C8B-B14F-4D97-AF65-F5344CB8AC3E}">
        <p14:creationId xmlns:p14="http://schemas.microsoft.com/office/powerpoint/2010/main" val="342948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0CE3AA-985D-AB01-208D-6C66444A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1295400"/>
          </a:xfrm>
        </p:spPr>
        <p:txBody>
          <a:bodyPr/>
          <a:lstStyle/>
          <a:p>
            <a:r>
              <a:rPr lang="en-US" dirty="0"/>
              <a:t>Genealogy Adam To Moses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5252B67-A4BF-CB5D-DC90-42D2BD789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524000"/>
            <a:ext cx="7028627" cy="4994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56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0CE3AA-985D-AB01-208D-6C66444A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685800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Genealogy Abraham To Jesus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0AF4B46-26A5-D564-5CDE-4397EF478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630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Abraham – Exalted father</a:t>
            </a:r>
          </a:p>
          <a:p>
            <a:r>
              <a:rPr lang="en-US" dirty="0"/>
              <a:t>Isaac – Laughter			Uzziah – The Lord is my strength</a:t>
            </a:r>
          </a:p>
          <a:p>
            <a:r>
              <a:rPr lang="en-US" dirty="0"/>
              <a:t>Jacob – Heel catcher		Jotham – God is perfect</a:t>
            </a:r>
          </a:p>
          <a:p>
            <a:r>
              <a:rPr lang="en-US" dirty="0"/>
              <a:t>Judah – Praise			Ahaz – He has grasped</a:t>
            </a:r>
          </a:p>
          <a:p>
            <a:r>
              <a:rPr lang="en-US" dirty="0"/>
              <a:t>Perez – Breach- burst forth 	Hezekiah – God strengthens</a:t>
            </a:r>
          </a:p>
          <a:p>
            <a:r>
              <a:rPr lang="en-US" dirty="0" err="1"/>
              <a:t>Hezron</a:t>
            </a:r>
            <a:r>
              <a:rPr lang="en-US" dirty="0"/>
              <a:t> – From walled town	</a:t>
            </a:r>
            <a:r>
              <a:rPr lang="en-US" dirty="0" err="1"/>
              <a:t>Manassen</a:t>
            </a:r>
            <a:r>
              <a:rPr lang="en-US" dirty="0"/>
              <a:t> – Causing to forget</a:t>
            </a:r>
          </a:p>
          <a:p>
            <a:r>
              <a:rPr lang="en-US" dirty="0"/>
              <a:t>Ram – high, exalted 		Amos – to carry		</a:t>
            </a:r>
          </a:p>
          <a:p>
            <a:r>
              <a:rPr lang="en-US" dirty="0" err="1"/>
              <a:t>Amminadab</a:t>
            </a:r>
            <a:r>
              <a:rPr lang="en-US" dirty="0"/>
              <a:t> – </a:t>
            </a:r>
            <a:r>
              <a:rPr lang="en-US" sz="2600" dirty="0"/>
              <a:t>My kinsmen or noble</a:t>
            </a:r>
            <a:r>
              <a:rPr lang="en-US" dirty="0"/>
              <a:t>	Josiah – to support	</a:t>
            </a:r>
          </a:p>
          <a:p>
            <a:r>
              <a:rPr lang="en-US" dirty="0"/>
              <a:t>Nahshon – Enchanter 		</a:t>
            </a:r>
            <a:r>
              <a:rPr lang="en-US" dirty="0" err="1"/>
              <a:t>Jeconian</a:t>
            </a:r>
            <a:r>
              <a:rPr lang="en-US" dirty="0"/>
              <a:t> – God will fortify</a:t>
            </a:r>
          </a:p>
          <a:p>
            <a:r>
              <a:rPr lang="en-US" dirty="0"/>
              <a:t>Salmon – Peaceful		</a:t>
            </a:r>
            <a:r>
              <a:rPr lang="en-US" dirty="0" err="1"/>
              <a:t>Shealtiel</a:t>
            </a:r>
            <a:r>
              <a:rPr lang="en-US" dirty="0"/>
              <a:t> – I have asked God</a:t>
            </a:r>
          </a:p>
          <a:p>
            <a:r>
              <a:rPr lang="en-US" dirty="0"/>
              <a:t>Boaz – Swiftness 		Zerubbabel – Sown in Babylon</a:t>
            </a:r>
          </a:p>
          <a:p>
            <a:r>
              <a:rPr lang="en-US" dirty="0"/>
              <a:t>Obed –Servant of God		</a:t>
            </a:r>
            <a:r>
              <a:rPr lang="en-US" dirty="0" err="1"/>
              <a:t>Abiud</a:t>
            </a:r>
            <a:r>
              <a:rPr lang="en-US" dirty="0"/>
              <a:t> – My father is majesty</a:t>
            </a:r>
          </a:p>
          <a:p>
            <a:r>
              <a:rPr lang="en-US" dirty="0"/>
              <a:t>Jesse – The Lord exists		Eliakim – God will develop</a:t>
            </a:r>
          </a:p>
          <a:p>
            <a:r>
              <a:rPr lang="en-US" dirty="0"/>
              <a:t>David – Beloved			</a:t>
            </a:r>
            <a:r>
              <a:rPr lang="en-US" dirty="0" err="1"/>
              <a:t>Azor</a:t>
            </a:r>
            <a:r>
              <a:rPr lang="en-US" dirty="0"/>
              <a:t> – Helper		 Joseph – He will add </a:t>
            </a:r>
          </a:p>
          <a:p>
            <a:r>
              <a:rPr lang="en-US" dirty="0"/>
              <a:t>Solomon – Peaceful		Zadok – righteous justice	 Jesus – Lord is</a:t>
            </a:r>
          </a:p>
          <a:p>
            <a:r>
              <a:rPr lang="en-US" dirty="0"/>
              <a:t>Rehoboam – An enlarged people	Achim – God will establish		salvation</a:t>
            </a:r>
          </a:p>
          <a:p>
            <a:r>
              <a:rPr lang="en-US" dirty="0"/>
              <a:t>Abijah – God is Father		Eliud – God is great	 Christ - Messiah</a:t>
            </a:r>
          </a:p>
          <a:p>
            <a:r>
              <a:rPr lang="en-US" dirty="0"/>
              <a:t>Asa – Healer 			Eleazar – God has helped</a:t>
            </a:r>
          </a:p>
          <a:p>
            <a:r>
              <a:rPr lang="en-US" dirty="0"/>
              <a:t>Jehoshaphat – God has Judged 	</a:t>
            </a:r>
            <a:r>
              <a:rPr lang="en-US" dirty="0" err="1"/>
              <a:t>Mattan</a:t>
            </a:r>
            <a:r>
              <a:rPr lang="en-US" dirty="0"/>
              <a:t> - Gift</a:t>
            </a:r>
          </a:p>
          <a:p>
            <a:r>
              <a:rPr lang="en-US" dirty="0" err="1"/>
              <a:t>Joram</a:t>
            </a:r>
            <a:r>
              <a:rPr lang="en-US" dirty="0"/>
              <a:t> - God is exalted		Jacob – Heal catcher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5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2019E08-0126-42F2-DC57-D5E6C58C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685800"/>
          </a:xfrm>
        </p:spPr>
        <p:txBody>
          <a:bodyPr anchor="t"/>
          <a:lstStyle/>
          <a:p>
            <a:r>
              <a:rPr lang="en-US" dirty="0"/>
              <a:t>I Samuel 18:10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75D72ED-D229-C3D7-AEE8-73522A2B1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7391400" cy="4411663"/>
          </a:xfrm>
        </p:spPr>
        <p:txBody>
          <a:bodyPr/>
          <a:lstStyle/>
          <a:p>
            <a:r>
              <a:rPr lang="en-US" b="0" i="0" baseline="3000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10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The next day a harmful spirit (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troubled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disposition</a:t>
            </a:r>
            <a:r>
              <a:rPr lang="en-US" b="0" i="0" dirty="0">
                <a:effectLst/>
                <a:latin typeface="Roboto" panose="02000000000000000000" pitchFamily="2" charset="0"/>
              </a:rPr>
              <a:t>)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from God rushed upon </a:t>
            </a:r>
            <a:r>
              <a:rPr lang="en-US" b="1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Saul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, and he raved within his house while David was playing the lyre, as he did day by day. Saul had his spear in his hand. </a:t>
            </a:r>
            <a:r>
              <a:rPr lang="en-US" b="0" i="0" baseline="3000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11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And Saul hurled the spear, for he thought, “I will pin David to the wall.” But David evaded him twice.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9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2019E08-0126-42F2-DC57-D5E6C58C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685800"/>
          </a:xfrm>
        </p:spPr>
        <p:txBody>
          <a:bodyPr anchor="t"/>
          <a:lstStyle/>
          <a:p>
            <a:r>
              <a:rPr lang="en-US" dirty="0"/>
              <a:t>I Samuel 19:23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75D72ED-D229-C3D7-AEE8-73522A2B1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7391400" cy="4411663"/>
          </a:xfrm>
        </p:spPr>
        <p:txBody>
          <a:bodyPr/>
          <a:lstStyle/>
          <a:p>
            <a:r>
              <a:rPr lang="en-US" baseline="30000" dirty="0">
                <a:solidFill>
                  <a:srgbClr val="111111"/>
                </a:solidFill>
                <a:latin typeface="Roboto" panose="02000000000000000000" pitchFamily="2" charset="0"/>
              </a:rPr>
              <a:t>23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And he went there to </a:t>
            </a:r>
            <a:r>
              <a:rPr lang="en-US" b="1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Naioth in Ramah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. And the Spirit </a:t>
            </a:r>
            <a:r>
              <a:rPr lang="en-US" b="0" i="0" dirty="0">
                <a:effectLst/>
                <a:latin typeface="Roboto" panose="02000000000000000000" pitchFamily="2" charset="0"/>
              </a:rPr>
              <a:t>(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Breath</a:t>
            </a:r>
            <a:r>
              <a:rPr lang="en-US" b="0" i="0" dirty="0">
                <a:effectLst/>
                <a:latin typeface="Roboto" panose="02000000000000000000" pitchFamily="2" charset="0"/>
              </a:rPr>
              <a:t>)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of God (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who judges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) came upon him also, and as he went he prophesied 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in oldest forms, of religious ecstasy with or without song and music; later, essentially religious instruction, with occasional predictions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); —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until he came to Naioth in Ramah.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8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2019E08-0126-42F2-DC57-D5E6C58C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685800"/>
          </a:xfrm>
        </p:spPr>
        <p:txBody>
          <a:bodyPr anchor="t"/>
          <a:lstStyle/>
          <a:p>
            <a:r>
              <a:rPr lang="en-US" dirty="0"/>
              <a:t>Matthew 7:1-2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75D72ED-D229-C3D7-AEE8-73522A2B1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7391400" cy="4411663"/>
          </a:xfrm>
        </p:spPr>
        <p:txBody>
          <a:bodyPr>
            <a:normAutofit/>
          </a:bodyPr>
          <a:lstStyle/>
          <a:p>
            <a:r>
              <a:rPr lang="en-US" b="0" i="0" baseline="3000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1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“Judge (</a:t>
            </a:r>
            <a:r>
              <a:rPr lang="en-US" b="0" i="0" u="none" strike="noStrike" dirty="0">
                <a:solidFill>
                  <a:srgbClr val="99D6FF"/>
                </a:solidFill>
                <a:effectLst/>
                <a:latin typeface="Arial" panose="020B0604020202020204" pitchFamily="34" charset="0"/>
                <a:hlinkClick r:id="rId2" tooltip="krinete: Properly, to distinguish, i.e. Decide; by implication, to try, condemn, punish."/>
              </a:rPr>
              <a:t>krinete</a:t>
            </a:r>
            <a:r>
              <a:rPr lang="en-US" b="0" i="0" u="none" strike="noStrike" dirty="0">
                <a:solidFill>
                  <a:srgbClr val="99D6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by making a </a:t>
            </a:r>
            <a:r>
              <a:rPr lang="en-US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judgment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– either positive (a verdict in favor of) or negative (which rejects or condemns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not, that you be not judged.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with the judgment you pronounce you will be judged, and with the measure you use it will be measured to you.</a:t>
            </a:r>
            <a:b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4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10F67-1C5E-129E-19D5-2FF0E970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981200"/>
            <a:ext cx="8610600" cy="1295400"/>
          </a:xfrm>
        </p:spPr>
        <p:txBody>
          <a:bodyPr/>
          <a:lstStyle/>
          <a:p>
            <a:r>
              <a:rPr lang="en-US" dirty="0"/>
              <a:t>Time for Your Scripture Word Study</a:t>
            </a:r>
          </a:p>
        </p:txBody>
      </p:sp>
    </p:spTree>
    <p:extLst>
      <p:ext uri="{BB962C8B-B14F-4D97-AF65-F5344CB8AC3E}">
        <p14:creationId xmlns:p14="http://schemas.microsoft.com/office/powerpoint/2010/main" val="1149141258"/>
      </p:ext>
    </p:extLst>
  </p:cSld>
  <p:clrMapOvr>
    <a:masterClrMapping/>
  </p:clrMapOvr>
</p:sld>
</file>

<file path=ppt/theme/theme1.xml><?xml version="1.0" encoding="utf-8"?>
<a:theme xmlns:a="http://schemas.openxmlformats.org/drawingml/2006/main" name="Sales training presentation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les training presentation.potx" id="{3181A242-BAE2-485E-97E8-919259126601}" vid="{819B686A-E690-42F4-91DA-6D012EEA393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training slides</Template>
  <TotalTime>73</TotalTime>
  <Words>460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Roboto</vt:lpstr>
      <vt:lpstr>system-ui</vt:lpstr>
      <vt:lpstr>Wingdings</vt:lpstr>
      <vt:lpstr>Sales training presentation</vt:lpstr>
      <vt:lpstr>Dissecting the Scripture</vt:lpstr>
      <vt:lpstr>Genealogy Adam To Moses</vt:lpstr>
      <vt:lpstr>Genealogy Abraham To Jesus</vt:lpstr>
      <vt:lpstr>I Samuel 18:10</vt:lpstr>
      <vt:lpstr>I Samuel 19:23</vt:lpstr>
      <vt:lpstr>Matthew 7:1-2</vt:lpstr>
      <vt:lpstr>Time for Your Scripture Word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Dissecting the Scripture</dc:title>
  <dc:creator>Dave Bodi</dc:creator>
  <cp:lastModifiedBy>Dave Bodi</cp:lastModifiedBy>
  <cp:revision>1</cp:revision>
  <dcterms:created xsi:type="dcterms:W3CDTF">2023-08-25T10:54:17Z</dcterms:created>
  <dcterms:modified xsi:type="dcterms:W3CDTF">2023-08-25T12:08:50Z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